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2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31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1772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435845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3214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11589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95281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196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02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60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7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063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96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402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87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898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69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3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FD73FF-DA8E-466F-8AD5-4D05E1CB4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3749" y="2268917"/>
            <a:ext cx="9144000" cy="2158241"/>
          </a:xfrm>
        </p:spPr>
        <p:txBody>
          <a:bodyPr/>
          <a:lstStyle/>
          <a:p>
            <a:r>
              <a:rPr lang="fr-FR" dirty="0"/>
              <a:t>PROJET 3: OHMYFOOD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AC00BA-6EE0-41C7-8A55-98CC05213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3749" y="1785769"/>
            <a:ext cx="9326216" cy="3377901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246976-3EA6-4B32-9A61-5797B67E1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230" y="-4320772"/>
            <a:ext cx="2489328" cy="43182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73E581D-11CF-42D1-9876-DF88EDF20CBF}"/>
              </a:ext>
            </a:extLst>
          </p:cNvPr>
          <p:cNvSpPr txBox="1"/>
          <p:nvPr/>
        </p:nvSpPr>
        <p:spPr>
          <a:xfrm>
            <a:off x="10952923" y="-4474193"/>
            <a:ext cx="1689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18/03/2022</a:t>
            </a:r>
          </a:p>
        </p:txBody>
      </p:sp>
    </p:spTree>
    <p:extLst>
      <p:ext uri="{BB962C8B-B14F-4D97-AF65-F5344CB8AC3E}">
        <p14:creationId xmlns:p14="http://schemas.microsoft.com/office/powerpoint/2010/main" val="598535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EBD07C-539B-40A1-9B26-29D3B52C9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1:presentation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373F59-7A7F-4C18-97C7-2C772E626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Page d’accueil</a:t>
            </a:r>
          </a:p>
          <a:p>
            <a:r>
              <a:rPr lang="fr-FR" dirty="0"/>
              <a:t>Page la  palette</a:t>
            </a:r>
          </a:p>
          <a:p>
            <a:r>
              <a:rPr lang="fr-FR" dirty="0"/>
              <a:t>Page la note</a:t>
            </a:r>
          </a:p>
          <a:p>
            <a:r>
              <a:rPr lang="fr-FR" dirty="0"/>
              <a:t>Page la française</a:t>
            </a:r>
          </a:p>
          <a:p>
            <a:r>
              <a:rPr lang="fr-FR" dirty="0"/>
              <a:t>Page le délice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95932E1-531B-4877-B236-952BEA3A8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296" y="1675097"/>
            <a:ext cx="4646661" cy="278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79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02C983-D4BB-4C68-9D8A-B2C6274C4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369" y="218660"/>
            <a:ext cx="11004732" cy="11688418"/>
          </a:xfrm>
        </p:spPr>
        <p:txBody>
          <a:bodyPr/>
          <a:lstStyle/>
          <a:p>
            <a:r>
              <a:rPr lang="fr-FR" dirty="0"/>
              <a:t>EXPLICATION DU PROJET 3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680D43A-0E33-4280-8E69-B376C7F89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292087"/>
            <a:ext cx="8915400" cy="5168348"/>
          </a:xfrm>
        </p:spPr>
        <p:txBody>
          <a:bodyPr/>
          <a:lstStyle/>
          <a:p>
            <a:r>
              <a:rPr lang="fr-FR" dirty="0"/>
              <a:t>Je me nomme NGONGANG FRANCK LIONEL ,j’ai été recruté comme  DEVELOPPEUR JUNIOR chez OHMYFOOD.</a:t>
            </a:r>
          </a:p>
          <a:p>
            <a:r>
              <a:rPr lang="fr-FR" dirty="0"/>
              <a:t>MON but était  de réaliser une  version mobile du projet de restauration OHMYFOOD</a:t>
            </a:r>
          </a:p>
        </p:txBody>
      </p:sp>
    </p:spTree>
    <p:extLst>
      <p:ext uri="{BB962C8B-B14F-4D97-AF65-F5344CB8AC3E}">
        <p14:creationId xmlns:p14="http://schemas.microsoft.com/office/powerpoint/2010/main" val="2564359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57551A-D505-4AFF-B9B0-95FC915C5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235" y="318052"/>
            <a:ext cx="7787377" cy="1586948"/>
          </a:xfrm>
        </p:spPr>
        <p:txBody>
          <a:bodyPr/>
          <a:lstStyle/>
          <a:p>
            <a:r>
              <a:rPr lang="fr-FR" dirty="0"/>
              <a:t>TRAVAIL A FAIRE:</a:t>
            </a:r>
            <a:br>
              <a:rPr lang="fr-FR" dirty="0"/>
            </a:br>
            <a:r>
              <a:rPr lang="fr-FR" dirty="0"/>
              <a:t>LES GRANDS POINTS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B77812-83A8-4D91-9C7C-F9A89A6ED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2742" y="1795670"/>
            <a:ext cx="8915400" cy="3777622"/>
          </a:xfrm>
        </p:spPr>
        <p:txBody>
          <a:bodyPr/>
          <a:lstStyle/>
          <a:p>
            <a:r>
              <a:rPr lang="fr-FR" dirty="0"/>
              <a:t>Réaliser le bouton d’accueil avec effet animation </a:t>
            </a:r>
          </a:p>
          <a:p>
            <a:r>
              <a:rPr lang="fr-FR" dirty="0"/>
              <a:t>Faire des menus avec un effet d’animations</a:t>
            </a:r>
          </a:p>
          <a:p>
            <a:r>
              <a:rPr lang="fr-FR" dirty="0"/>
              <a:t>Faire des animations des </a:t>
            </a:r>
            <a:r>
              <a:rPr lang="fr-FR" dirty="0" err="1"/>
              <a:t>coeurs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3958E70-7899-4A41-A673-2678DD9F0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140" y="3200398"/>
            <a:ext cx="2423521" cy="351845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4E42EEE-19A5-4F6C-A444-EA70F08D2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287" y="3061249"/>
            <a:ext cx="2746965" cy="36576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D932342-C14E-4688-9FCB-A91D472E8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840" y="3004930"/>
            <a:ext cx="2443957" cy="36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1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7A2DE8-0172-4594-B6C7-BDC3C2CF9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PAGES RESTAURANTS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5C5A0D-F7A1-4BDF-817E-2F4B999F0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Faire la flèche retour qui renvoie a la page d’accueil</a:t>
            </a:r>
          </a:p>
          <a:p>
            <a:pPr marL="0" indent="0">
              <a:buNone/>
            </a:pPr>
            <a:r>
              <a:rPr lang="fr-FR" dirty="0"/>
              <a:t>Faire l’animation sur chaque page menu</a:t>
            </a:r>
          </a:p>
          <a:p>
            <a:pPr marL="0" indent="0">
              <a:buNone/>
            </a:pPr>
            <a:r>
              <a:rPr lang="fr-FR" dirty="0"/>
              <a:t>Faire une animation progressive a l’entrée de chaque page</a:t>
            </a:r>
          </a:p>
          <a:p>
            <a:pPr marL="0" indent="0">
              <a:buNone/>
            </a:pPr>
            <a:r>
              <a:rPr lang="fr-FR" dirty="0"/>
              <a:t>Faire une animation sur le bouton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5B2CC69-2A92-4A41-AE33-484B60933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7" y="3756991"/>
            <a:ext cx="1567185" cy="310100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148E867-ECE0-4DE0-96A2-D3EA46478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218" y="3756991"/>
            <a:ext cx="1967948" cy="31010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348365C-776F-4E33-A95C-646265FE1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166" y="3756990"/>
            <a:ext cx="2822712" cy="310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83145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Bri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275</TotalTime>
  <Words>120</Words>
  <Application>Microsoft Office PowerPoint</Application>
  <PresentationFormat>Grand écran</PresentationFormat>
  <Paragraphs>20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Brin</vt:lpstr>
      <vt:lpstr>PROJET 3: OHMYFOOD</vt:lpstr>
      <vt:lpstr>Chapitre 1:presentation du projet</vt:lpstr>
      <vt:lpstr>EXPLICATION DU PROJET 3 </vt:lpstr>
      <vt:lpstr>TRAVAIL A FAIRE: LES GRANDS POINTS</vt:lpstr>
      <vt:lpstr>LES PAGES RESTAURANTS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3: OHMYFOOD</dc:title>
  <dc:creator>admin</dc:creator>
  <cp:lastModifiedBy>admin</cp:lastModifiedBy>
  <cp:revision>3</cp:revision>
  <dcterms:created xsi:type="dcterms:W3CDTF">2022-03-18T08:57:49Z</dcterms:created>
  <dcterms:modified xsi:type="dcterms:W3CDTF">2022-03-18T13:36:32Z</dcterms:modified>
</cp:coreProperties>
</file>